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12192000" cy="6858000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AB57"/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611" autoAdjust="0"/>
  </p:normalViewPr>
  <p:slideViewPr>
    <p:cSldViewPr snapToGrid="0">
      <p:cViewPr varScale="1">
        <p:scale>
          <a:sx n="103" d="100"/>
          <a:sy n="103" d="100"/>
        </p:scale>
        <p:origin x="270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3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9E74DE-00FB-40BD-8756-2DC1EAAF958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861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933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102" y="4686499"/>
            <a:ext cx="4939560" cy="443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0F5CFDA-8D9F-422E-9A9A-AC65DDCF826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53243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BA8E5-36B5-4B05-BA41-62F14EB2D68A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199860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BA8E5-36B5-4B05-BA41-62F14EB2D68A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2806676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3CCB13-60AB-4CD5-9324-910D4C01901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60CAD5-AAD7-4926-B208-E6DD53E2A55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5FEBD1-19B8-45B6-B992-9F80B720DA3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EF9E2-90D7-408D-9AD1-A0109C30EB2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9FD17F-4089-4393-AF01-794AE617E6E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8CC255-08A2-4CA1-B0B7-AD77F2FC1D9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F3118-F442-4D34-97EC-A14DE27957D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7A554F-36B0-42DA-A25D-4FE7D95D9FD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E93C1-7904-4A9E-985C-C0DD47A330E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A77B9C-81C9-494F-A21B-04E610091FD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FD01E-A645-48D9-9D09-184B2DFAB35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charset="-128"/>
              </a:defRPr>
            </a:lvl1pPr>
          </a:lstStyle>
          <a:p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charset="-128"/>
              </a:defRPr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charset="-128"/>
              </a:defRPr>
            </a:lvl1pPr>
          </a:lstStyle>
          <a:p>
            <a:fld id="{FCA81F75-857C-437E-B0B9-97FC0853640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bg2">
              <a:lumMod val="10000"/>
            </a:schemeClr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1E1C1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1E1C1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1E1C1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1E1C1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1E1C1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 bwMode="auto">
          <a:xfrm>
            <a:off x="1775460" y="1844040"/>
            <a:ext cx="8641080" cy="458724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bg2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>
              <a:solidFill>
                <a:srgbClr val="1E1C11"/>
              </a:solidFill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71486" y="4318783"/>
            <a:ext cx="6471139" cy="832863"/>
          </a:xfrm>
          <a:solidFill>
            <a:srgbClr val="F79646"/>
          </a:solidFill>
          <a:ln>
            <a:solidFill>
              <a:schemeClr val="bg2">
                <a:lumMod val="10000"/>
              </a:schemeClr>
            </a:solidFill>
          </a:ln>
        </p:spPr>
        <p:txBody>
          <a:bodyPr/>
          <a:lstStyle/>
          <a:p>
            <a:r>
              <a:rPr lang="ja-JP" altLang="en-US" b="1" dirty="0">
                <a:solidFill>
                  <a:srgbClr val="1E1C11"/>
                </a:solidFill>
                <a:latin typeface="Arial"/>
                <a:cs typeface="Arial"/>
              </a:rPr>
              <a:t>筆頭発表者のＣＯ Ｉ 開示</a:t>
            </a:r>
            <a:endParaRPr lang="en-US" altLang="ja-JP" sz="2000" b="1" i="1" dirty="0">
              <a:solidFill>
                <a:srgbClr val="1E1C11"/>
              </a:solidFill>
              <a:latin typeface="Arial"/>
              <a:cs typeface="Arial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3375" y="4983632"/>
            <a:ext cx="7230370" cy="160009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altLang="ja-JP" sz="2800" b="1" dirty="0">
              <a:latin typeface="Arial"/>
              <a:ea typeface="+mj-ea"/>
              <a:cs typeface="Arial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latin typeface="Arial"/>
                <a:ea typeface="+mj-ea"/>
                <a:cs typeface="Arial"/>
              </a:rPr>
              <a:t>　 演題発表に関連し、開示すべき</a:t>
            </a:r>
            <a:r>
              <a:rPr lang="en-US" altLang="ja-JP" sz="2800" b="1" dirty="0">
                <a:latin typeface="Arial"/>
                <a:ea typeface="+mj-ea"/>
                <a:cs typeface="Arial"/>
              </a:rPr>
              <a:t>CO I </a:t>
            </a:r>
            <a:r>
              <a:rPr lang="ja-JP" altLang="en-US" sz="2800" b="1" dirty="0">
                <a:latin typeface="Arial"/>
                <a:ea typeface="+mj-ea"/>
                <a:cs typeface="Arial"/>
              </a:rPr>
              <a:t>関係にある企業</a:t>
            </a:r>
            <a:r>
              <a:rPr lang="ja-JP" altLang="en-US" sz="2800" b="1" dirty="0">
                <a:latin typeface="Arial" pitchFamily="34" charset="0"/>
                <a:cs typeface="Arial" pitchFamily="34" charset="0"/>
              </a:rPr>
              <a:t>・組織や団体など</a:t>
            </a:r>
            <a:r>
              <a:rPr lang="ja-JP" altLang="en-US" sz="2800" b="1" dirty="0">
                <a:latin typeface="Arial"/>
                <a:ea typeface="+mj-ea"/>
                <a:cs typeface="Arial"/>
              </a:rPr>
              <a:t>はありません。</a:t>
            </a:r>
            <a:endParaRPr lang="en-US" altLang="ja-JP" sz="2800" b="1" dirty="0">
              <a:latin typeface="Arial"/>
              <a:ea typeface="+mj-ea"/>
              <a:cs typeface="Arial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sz="700" b="1" i="1" dirty="0">
              <a:latin typeface="Arial"/>
              <a:ea typeface="+mj-ea"/>
              <a:cs typeface="Arial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b="1" dirty="0">
              <a:latin typeface="Arial"/>
              <a:ea typeface="+mj-ea"/>
              <a:cs typeface="Arial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860150" y="188137"/>
            <a:ext cx="8434727" cy="11501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2800" b="1" dirty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　</a:t>
            </a:r>
            <a:r>
              <a:rPr lang="ja-JP" altLang="en-US" sz="2800" b="1" u="sng" dirty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ＣＯＩ開示具体例（タイトルスライドにて開示）</a:t>
            </a:r>
            <a:endParaRPr lang="en-US" altLang="ja-JP" b="1" dirty="0">
              <a:solidFill>
                <a:srgbClr val="1E1C11"/>
              </a:solidFill>
              <a:latin typeface="Arial"/>
              <a:ea typeface="+mj-ea"/>
              <a:cs typeface="Arial"/>
            </a:endParaRPr>
          </a:p>
          <a:p>
            <a:pPr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b="1" dirty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　　口頭発表時、申告すべきＣＯＩ状態がない時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958769" y="2065626"/>
            <a:ext cx="70328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演題名：</a:t>
            </a:r>
            <a:r>
              <a:rPr lang="en-US" altLang="ja-JP" b="1" dirty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 </a:t>
            </a:r>
            <a:r>
              <a:rPr lang="ja-JP" altLang="en-US" b="1" dirty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子ども虐待における多機関連携の必要性</a:t>
            </a:r>
            <a:endParaRPr lang="en-US" altLang="ja-JP" b="1" dirty="0">
              <a:solidFill>
                <a:srgbClr val="1E1C11"/>
              </a:solidFill>
              <a:latin typeface="Arial"/>
              <a:ea typeface="+mj-ea"/>
              <a:cs typeface="Arial"/>
            </a:endParaRPr>
          </a:p>
          <a:p>
            <a:endParaRPr lang="en-US" altLang="ja-JP" b="1" dirty="0">
              <a:solidFill>
                <a:srgbClr val="1E1C11"/>
              </a:solidFill>
              <a:latin typeface="Arial"/>
              <a:ea typeface="+mj-ea"/>
              <a:cs typeface="Arial"/>
            </a:endParaRPr>
          </a:p>
          <a:p>
            <a:r>
              <a:rPr lang="ja-JP" altLang="en-US" b="1" dirty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所属　　神奈川医科大学病院　小児科</a:t>
            </a:r>
            <a:endParaRPr lang="en-US" altLang="ja-JP" b="1" dirty="0">
              <a:solidFill>
                <a:srgbClr val="1E1C11"/>
              </a:solidFill>
              <a:latin typeface="Arial"/>
              <a:ea typeface="+mj-ea"/>
              <a:cs typeface="Arial"/>
            </a:endParaRPr>
          </a:p>
          <a:p>
            <a:r>
              <a:rPr lang="ja-JP" altLang="en-US" b="1" dirty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名前　　伊勢原 一郎、伊勢原 二郎、伊勢原 三郎 </a:t>
            </a:r>
            <a:endParaRPr lang="en-US" altLang="ja-JP" b="1" dirty="0">
              <a:solidFill>
                <a:srgbClr val="1E1C11"/>
              </a:solidFill>
              <a:latin typeface="Arial"/>
              <a:ea typeface="+mj-ea"/>
              <a:cs typeface="Arial"/>
            </a:endParaRPr>
          </a:p>
        </p:txBody>
      </p:sp>
      <p:pic>
        <p:nvPicPr>
          <p:cNvPr id="8" name="図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9681" y="1904425"/>
            <a:ext cx="1636859" cy="14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 bwMode="auto">
          <a:xfrm>
            <a:off x="1813560" y="561968"/>
            <a:ext cx="8641080" cy="5753991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rgbClr val="1E1C1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>
              <a:solidFill>
                <a:srgbClr val="1E1C11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48691" y="3822399"/>
            <a:ext cx="6471139" cy="832863"/>
          </a:xfrm>
          <a:solidFill>
            <a:schemeClr val="accent6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ja-JP" altLang="en-US" dirty="0">
                <a:solidFill>
                  <a:srgbClr val="1E1C11"/>
                </a:solidFill>
                <a:latin typeface="Arial"/>
                <a:cs typeface="Arial"/>
              </a:rPr>
              <a:t>筆頭発表者のＣＯ Ｉ 開示</a:t>
            </a:r>
            <a:endParaRPr lang="en-US" altLang="ja-JP" sz="2000" i="1" dirty="0">
              <a:solidFill>
                <a:srgbClr val="1E1C11"/>
              </a:solidFill>
              <a:latin typeface="Arial"/>
              <a:cs typeface="Arial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34046" y="4534383"/>
            <a:ext cx="6850584" cy="160009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altLang="ja-JP" sz="2800" dirty="0">
              <a:latin typeface="Arial"/>
              <a:ea typeface="+mj-ea"/>
              <a:cs typeface="Arial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0" dirty="0">
                <a:latin typeface="Arial"/>
                <a:ea typeface="+mj-ea"/>
                <a:cs typeface="Arial"/>
              </a:rPr>
              <a:t>　 演題発表に関連し、開示すべき</a:t>
            </a:r>
            <a:r>
              <a:rPr lang="en-US" altLang="ja-JP" sz="2800" dirty="0">
                <a:latin typeface="Arial"/>
                <a:ea typeface="+mj-ea"/>
                <a:cs typeface="Arial"/>
              </a:rPr>
              <a:t>CO I </a:t>
            </a:r>
            <a:r>
              <a:rPr lang="ja-JP" altLang="en-US" sz="2800" dirty="0">
                <a:latin typeface="Arial"/>
                <a:ea typeface="+mj-ea"/>
                <a:cs typeface="Arial"/>
              </a:rPr>
              <a:t>関係にある企業</a:t>
            </a:r>
            <a:r>
              <a:rPr lang="ja-JP" altLang="en-US" sz="2800" dirty="0">
                <a:latin typeface="Arial" pitchFamily="34" charset="0"/>
                <a:cs typeface="Arial" pitchFamily="34" charset="0"/>
              </a:rPr>
              <a:t>・組織や団体など</a:t>
            </a:r>
            <a:r>
              <a:rPr lang="ja-JP" altLang="en-US" sz="2800" dirty="0">
                <a:latin typeface="Arial"/>
                <a:ea typeface="+mj-ea"/>
                <a:cs typeface="Arial"/>
              </a:rPr>
              <a:t>はありません。</a:t>
            </a:r>
            <a:endParaRPr lang="en-US" altLang="ja-JP" sz="2800" dirty="0">
              <a:latin typeface="Arial"/>
              <a:ea typeface="+mj-ea"/>
              <a:cs typeface="Arial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sz="700" i="1" dirty="0">
              <a:latin typeface="Arial"/>
              <a:ea typeface="+mj-ea"/>
              <a:cs typeface="Arial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dirty="0">
              <a:latin typeface="Arial"/>
              <a:ea typeface="+mj-ea"/>
              <a:cs typeface="Arial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154295" y="1239787"/>
            <a:ext cx="802830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演題名：</a:t>
            </a:r>
            <a:endParaRPr lang="en-US" altLang="ja-JP" dirty="0">
              <a:solidFill>
                <a:srgbClr val="1E1C11"/>
              </a:solidFill>
              <a:latin typeface="Arial"/>
              <a:ea typeface="+mj-ea"/>
              <a:cs typeface="Arial"/>
            </a:endParaRPr>
          </a:p>
          <a:p>
            <a:endParaRPr lang="en-US" altLang="ja-JP" dirty="0">
              <a:solidFill>
                <a:srgbClr val="1E1C11"/>
              </a:solidFill>
              <a:latin typeface="Arial"/>
              <a:ea typeface="+mj-ea"/>
              <a:cs typeface="Arial"/>
            </a:endParaRPr>
          </a:p>
          <a:p>
            <a:r>
              <a:rPr lang="ja-JP" altLang="en-US" dirty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所属：　　</a:t>
            </a:r>
          </a:p>
          <a:p>
            <a:r>
              <a:rPr lang="ja-JP" altLang="en-US" dirty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名前：　　</a:t>
            </a:r>
            <a:endParaRPr lang="en-US" altLang="ja-JP" dirty="0">
              <a:solidFill>
                <a:srgbClr val="1E1C11"/>
              </a:solidFill>
              <a:latin typeface="Arial"/>
              <a:ea typeface="+mj-ea"/>
              <a:cs typeface="Arial"/>
            </a:endParaRPr>
          </a:p>
        </p:txBody>
      </p:sp>
      <p:pic>
        <p:nvPicPr>
          <p:cNvPr id="8" name="図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7781" y="620617"/>
            <a:ext cx="1636859" cy="14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115</Words>
  <Application>Microsoft Office PowerPoint</Application>
  <PresentationFormat>ワイド画面</PresentationFormat>
  <Paragraphs>18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Default Design</vt:lpstr>
      <vt:lpstr>筆頭発表者のＣＯ Ｉ 開示</vt:lpstr>
      <vt:lpstr>筆頭発表者のＣＯ Ｉ 開示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21-0002</cp:lastModifiedBy>
  <cp:revision>89</cp:revision>
  <dcterms:created xsi:type="dcterms:W3CDTF">2000-09-04T17:39:07Z</dcterms:created>
  <dcterms:modified xsi:type="dcterms:W3CDTF">2024-11-20T00:55:41Z</dcterms:modified>
</cp:coreProperties>
</file>